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3" r:id="rId10"/>
    <p:sldId id="266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old.pzh.gov.pl/oldpage/epimeld/index_p.html#01" TargetMode="External"/><Relationship Id="rId2" Type="http://schemas.openxmlformats.org/officeDocument/2006/relationships/hyperlink" Target="https://www.who.int/emergencies/disease-outbreak-news/item/2025-DON55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tlas.ecdc.europa.eu/public/index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30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387" y="1143000"/>
            <a:ext cx="3634740" cy="28986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l-PL" sz="3600"/>
              <a:t>Wirus Ebola – charakterystyka, drogi zakażenia, objawy i sytuacja epidemiologiczna</a:t>
            </a:r>
          </a:p>
        </p:txBody>
      </p:sp>
      <p:sp>
        <p:nvSpPr>
          <p:cNvPr id="63" name="Rectangle 32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94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583F617-3868-9A09-7B31-2EDE4BF6D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717" y="1034455"/>
            <a:ext cx="4080750" cy="1458868"/>
          </a:xfrm>
          <a:prstGeom prst="rect">
            <a:avLst/>
          </a:prstGeom>
        </p:spPr>
      </p:pic>
      <p:sp>
        <p:nvSpPr>
          <p:cNvPr id="64" name="Rectangle 34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422" y="4177748"/>
            <a:ext cx="3618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Igła">
            <a:extLst>
              <a:ext uri="{FF2B5EF4-FFF2-40B4-BE49-F238E27FC236}">
                <a16:creationId xmlns:a16="http://schemas.microsoft.com/office/drawing/2014/main" id="{CD704202-6722-F5E7-CEF6-96CDAFE0D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4161" y="3522180"/>
            <a:ext cx="3143861" cy="3143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tekst, zrzut ekranu, diagram, Wykre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48EE05C-2F29-7DF2-3F99-F2E3BBF88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512" y="643467"/>
            <a:ext cx="6534975" cy="5571065"/>
          </a:xfrm>
          <a:prstGeom prst="rect">
            <a:avLst/>
          </a:prstGeom>
          <a:ln>
            <a:noFill/>
          </a:ln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1188637"/>
            <a:ext cx="2241175" cy="4480726"/>
          </a:xfrm>
        </p:spPr>
        <p:txBody>
          <a:bodyPr>
            <a:normAutofit/>
          </a:bodyPr>
          <a:lstStyle/>
          <a:p>
            <a:pPr algn="r"/>
            <a:r>
              <a:rPr lang="pl-PL" sz="2300"/>
              <a:t>Podsumowanie</a:t>
            </a:r>
          </a:p>
        </p:txBody>
      </p:sp>
      <p:cxnSp>
        <p:nvCxnSpPr>
          <p:cNvPr id="41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445" y="1648870"/>
            <a:ext cx="3527136" cy="3560260"/>
          </a:xfrm>
        </p:spPr>
        <p:txBody>
          <a:bodyPr anchor="ctr">
            <a:normAutofit/>
          </a:bodyPr>
          <a:lstStyle/>
          <a:p>
            <a:r>
              <a:rPr lang="pl-PL" sz="2100"/>
              <a:t>Wirus Ebola to poważna choroba o wysokiej śmiertelności.</a:t>
            </a:r>
          </a:p>
          <a:p>
            <a:r>
              <a:rPr lang="pl-PL" sz="2100"/>
              <a:t>Przenosi się przez kontakt z płynami ustrojowymi.</a:t>
            </a:r>
          </a:p>
          <a:p>
            <a:r>
              <a:rPr lang="pl-PL" sz="2100"/>
              <a:t>Aktualnie ryzyko zakażenia w Polsce i Europie jest bardzo niskie.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7C1CD2-B800-F1AC-2AC0-3A8FD9BC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Bibliografia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83E756-A473-1290-9C88-0778D12F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46" y="1052786"/>
            <a:ext cx="8229600" cy="4525963"/>
          </a:xfrm>
        </p:spPr>
        <p:txBody>
          <a:bodyPr/>
          <a:lstStyle/>
          <a:p>
            <a:r>
              <a:rPr lang="pl-PL">
                <a:hlinkClick r:id="rId2"/>
              </a:rPr>
              <a:t>https://www.who.int/emergencies/disease-outbreak-news/item/2025-DON556</a:t>
            </a:r>
            <a:endParaRPr lang="pl-PL"/>
          </a:p>
          <a:p>
            <a:r>
              <a:rPr lang="pl-PL">
                <a:hlinkClick r:id="rId3"/>
              </a:rPr>
              <a:t>https://wwwold.pzh.gov.pl/oldpage/epimeld/index_p.html#01</a:t>
            </a:r>
            <a:endParaRPr lang="pl-PL"/>
          </a:p>
          <a:p>
            <a:r>
              <a:rPr lang="pl-PL">
                <a:hlinkClick r:id="rId4"/>
              </a:rPr>
              <a:t>https://atlas.ecdc.europa.eu/public/index.aspx</a:t>
            </a:r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5D5EFFC-C25D-4C2D-C25B-E58DFBF9F85D}"/>
              </a:ext>
            </a:extLst>
          </p:cNvPr>
          <p:cNvSpPr txBox="1"/>
          <p:nvPr/>
        </p:nvSpPr>
        <p:spPr>
          <a:xfrm>
            <a:off x="6273364" y="4959569"/>
            <a:ext cx="2266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Wykonali:</a:t>
            </a:r>
          </a:p>
          <a:p>
            <a:pPr algn="l"/>
            <a:r>
              <a:rPr lang="pl-PL" dirty="0"/>
              <a:t>Karolina Smoleń Wiktoria </a:t>
            </a:r>
            <a:r>
              <a:rPr lang="pl-PL" dirty="0" err="1"/>
              <a:t>Tąkiel</a:t>
            </a:r>
            <a:r>
              <a:rPr lang="pl-PL" dirty="0"/>
              <a:t> </a:t>
            </a:r>
          </a:p>
          <a:p>
            <a:pPr algn="l"/>
            <a:r>
              <a:rPr lang="pl-PL" dirty="0"/>
              <a:t>Anna Zawadka</a:t>
            </a:r>
          </a:p>
          <a:p>
            <a:pPr algn="l"/>
            <a:r>
              <a:rPr lang="pl-PL" dirty="0"/>
              <a:t>Dominik Wierzbicki</a:t>
            </a:r>
          </a:p>
          <a:p>
            <a:pPr algn="l"/>
            <a:r>
              <a:rPr lang="pl-PL" dirty="0"/>
              <a:t>Jakub Wątroba</a:t>
            </a:r>
          </a:p>
        </p:txBody>
      </p:sp>
    </p:spTree>
    <p:extLst>
      <p:ext uri="{BB962C8B-B14F-4D97-AF65-F5344CB8AC3E}">
        <p14:creationId xmlns:p14="http://schemas.microsoft.com/office/powerpoint/2010/main" val="27269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pl-PL"/>
              <a:t>Charakterystyka wirusa Ebola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rmAutofit/>
          </a:bodyPr>
          <a:lstStyle/>
          <a:p>
            <a:r>
              <a:rPr lang="pl-PL" sz="1700"/>
              <a:t>Wirus Ebola (EVD) to ciężka, często śmiertelna choroba zakaźna.</a:t>
            </a:r>
          </a:p>
          <a:p>
            <a:r>
              <a:rPr lang="pl-PL" sz="1700"/>
              <a:t>Pierwsze przypadki odnotowano w 1976 roku.</a:t>
            </a:r>
          </a:p>
          <a:p>
            <a:r>
              <a:rPr lang="pl-PL" sz="1700"/>
              <a:t> Rezerwuarem wirusa są nietoperze owocożerne.</a:t>
            </a:r>
          </a:p>
        </p:txBody>
      </p:sp>
      <p:pic>
        <p:nvPicPr>
          <p:cNvPr id="5" name="Picture 4" descr="Powiększony widok dla czerwonych i białych komórek wirusa">
            <a:extLst>
              <a:ext uri="{FF2B5EF4-FFF2-40B4-BE49-F238E27FC236}">
                <a16:creationId xmlns:a16="http://schemas.microsoft.com/office/drawing/2014/main" id="{710FCF7E-F62C-0F20-66FD-B39F7A61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67" r="26852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Drogi zakażenia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264" y="636190"/>
            <a:ext cx="5179868" cy="5585619"/>
          </a:xfrm>
        </p:spPr>
        <p:txBody>
          <a:bodyPr anchor="ctr">
            <a:normAutofit/>
          </a:bodyPr>
          <a:lstStyle/>
          <a:p>
            <a:r>
              <a:t> </a:t>
            </a:r>
            <a:r>
              <a:rPr err="1"/>
              <a:t>Kontakt</a:t>
            </a:r>
            <a:r>
              <a:t> z </a:t>
            </a:r>
            <a:r>
              <a:rPr err="1"/>
              <a:t>płynami</a:t>
            </a:r>
            <a:r>
              <a:t> </a:t>
            </a:r>
            <a:r>
              <a:rPr err="1"/>
              <a:t>ustrojowymi</a:t>
            </a:r>
            <a:r>
              <a:t> </a:t>
            </a:r>
            <a:r>
              <a:rPr err="1"/>
              <a:t>zakażonych</a:t>
            </a:r>
            <a:r>
              <a:t> </a:t>
            </a:r>
            <a:r>
              <a:rPr err="1"/>
              <a:t>osób</a:t>
            </a:r>
            <a:r>
              <a:t>.</a:t>
            </a:r>
          </a:p>
          <a:p>
            <a:r>
              <a:t> </a:t>
            </a:r>
            <a:r>
              <a:rPr err="1"/>
              <a:t>Kontakt</a:t>
            </a:r>
            <a:r>
              <a:t> z </a:t>
            </a:r>
            <a:r>
              <a:rPr err="1"/>
              <a:t>przedmiotami</a:t>
            </a:r>
            <a:r>
              <a:t> </a:t>
            </a:r>
            <a:r>
              <a:rPr err="1"/>
              <a:t>skażonymi</a:t>
            </a:r>
            <a:r>
              <a:t> </a:t>
            </a:r>
            <a:r>
              <a:rPr err="1"/>
              <a:t>wirusem</a:t>
            </a:r>
            <a:r>
              <a:t>.</a:t>
            </a:r>
          </a:p>
          <a:p>
            <a:r>
              <a:t> </a:t>
            </a:r>
            <a:r>
              <a:rPr err="1"/>
              <a:t>Zakażenie</a:t>
            </a:r>
            <a:r>
              <a:t> </a:t>
            </a:r>
            <a:r>
              <a:rPr err="1"/>
              <a:t>od</a:t>
            </a:r>
            <a:r>
              <a:t> </a:t>
            </a:r>
            <a:r>
              <a:rPr err="1"/>
              <a:t>zwierząt</a:t>
            </a:r>
            <a:r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B1B8023-B177-4374-B081-591066AC6290}"/>
              </a:ext>
            </a:extLst>
          </p:cNvPr>
          <p:cNvSpPr txBox="1"/>
          <p:nvPr/>
        </p:nvSpPr>
        <p:spPr>
          <a:xfrm>
            <a:off x="3655929" y="251961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Objawy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err="1"/>
              <a:t>Gorączka</a:t>
            </a:r>
            <a:r>
              <a:t> </a:t>
            </a:r>
            <a:r>
              <a:rPr err="1"/>
              <a:t>powyżej</a:t>
            </a:r>
            <a:r>
              <a:t> 38,5°C</a:t>
            </a:r>
          </a:p>
          <a:p>
            <a:r>
              <a:rPr err="1"/>
              <a:t>Silne</a:t>
            </a:r>
            <a:r>
              <a:t> </a:t>
            </a:r>
            <a:r>
              <a:rPr err="1"/>
              <a:t>osłabienie</a:t>
            </a:r>
            <a:endParaRPr/>
          </a:p>
          <a:p>
            <a:r>
              <a:t> </a:t>
            </a:r>
            <a:r>
              <a:rPr err="1"/>
              <a:t>Bóle</a:t>
            </a:r>
            <a:r>
              <a:t> </a:t>
            </a:r>
            <a:r>
              <a:rPr err="1"/>
              <a:t>mięśni</a:t>
            </a:r>
            <a:r>
              <a:t> i </a:t>
            </a:r>
            <a:r>
              <a:rPr err="1"/>
              <a:t>głowy</a:t>
            </a:r>
            <a:endParaRPr/>
          </a:p>
          <a:p>
            <a:r>
              <a:rPr err="1"/>
              <a:t>Biegunka</a:t>
            </a:r>
            <a:r>
              <a:t> i </a:t>
            </a:r>
            <a:r>
              <a:rPr err="1"/>
              <a:t>wymioty</a:t>
            </a:r>
            <a:endParaRPr/>
          </a:p>
          <a:p>
            <a:r>
              <a:t> </a:t>
            </a:r>
            <a:r>
              <a:rPr err="1"/>
              <a:t>Krwawienia</a:t>
            </a:r>
            <a:r>
              <a:t> </a:t>
            </a:r>
            <a:r>
              <a:rPr err="1"/>
              <a:t>wewnętrzne</a:t>
            </a:r>
            <a:r>
              <a:t> i </a:t>
            </a:r>
            <a:r>
              <a:rPr err="1"/>
              <a:t>zewnętrzne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pl-PL" sz="3500"/>
              <a:t>Miejsca występowania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pl-PL" sz="1700"/>
              <a:t>Główne obszary występowania wirusa to:</a:t>
            </a:r>
          </a:p>
          <a:p>
            <a:r>
              <a:rPr lang="pl-PL" sz="1700"/>
              <a:t> Demokratyczna Republika Konga</a:t>
            </a:r>
          </a:p>
          <a:p>
            <a:r>
              <a:rPr lang="pl-PL" sz="1700"/>
              <a:t> Uganda</a:t>
            </a:r>
          </a:p>
          <a:p>
            <a:r>
              <a:rPr lang="pl-PL" sz="1700"/>
              <a:t> Sudan</a:t>
            </a:r>
          </a:p>
        </p:txBody>
      </p:sp>
      <p:pic>
        <p:nvPicPr>
          <p:cNvPr id="5" name="Picture 4" descr="Ścieżka z drzewami Baobab po obu stronach">
            <a:extLst>
              <a:ext uri="{FF2B5EF4-FFF2-40B4-BE49-F238E27FC236}">
                <a16:creationId xmlns:a16="http://schemas.microsoft.com/office/drawing/2014/main" id="{C963B5B1-B334-03EE-29E5-F672C9FDCC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10" r="32139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827BE7-5C67-1668-19D3-52824649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Epidemia w Ugandzie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E665744-91CC-D738-C4A3-8C5F5EA34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722" y="872132"/>
            <a:ext cx="5410962" cy="508630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DBD6BCF-DDFF-7B76-07C1-BA6C56D4F219}"/>
              </a:ext>
            </a:extLst>
          </p:cNvPr>
          <p:cNvSpPr txBox="1"/>
          <p:nvPr/>
        </p:nvSpPr>
        <p:spPr>
          <a:xfrm>
            <a:off x="4043360" y="5985868"/>
            <a:ext cx="4858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https://www.who.int/</a:t>
            </a:r>
            <a:r>
              <a:rPr lang="pl-PL" dirty="0" err="1"/>
              <a:t>emergencies</a:t>
            </a:r>
            <a:r>
              <a:rPr lang="pl-PL" dirty="0"/>
              <a:t>/</a:t>
            </a:r>
            <a:r>
              <a:rPr lang="pl-PL" dirty="0" err="1"/>
              <a:t>disease-outbreak-news</a:t>
            </a:r>
            <a:r>
              <a:rPr lang="pl-PL" dirty="0"/>
              <a:t>/item/2025-DON556</a:t>
            </a:r>
          </a:p>
        </p:txBody>
      </p:sp>
    </p:spTree>
    <p:extLst>
      <p:ext uri="{BB962C8B-B14F-4D97-AF65-F5344CB8AC3E}">
        <p14:creationId xmlns:p14="http://schemas.microsoft.com/office/powerpoint/2010/main" val="12894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917044" y="253972"/>
                  <a:pt x="7878280" y="382927"/>
                  <a:pt x="7886700" y="622851"/>
                </a:cubicBezTo>
                <a:cubicBezTo>
                  <a:pt x="7895120" y="862775"/>
                  <a:pt x="7898095" y="881954"/>
                  <a:pt x="7886700" y="1137380"/>
                </a:cubicBezTo>
                <a:cubicBezTo>
                  <a:pt x="7875305" y="1392806"/>
                  <a:pt x="7859449" y="1500954"/>
                  <a:pt x="7886700" y="1814391"/>
                </a:cubicBezTo>
                <a:cubicBezTo>
                  <a:pt x="7913951" y="2127828"/>
                  <a:pt x="7899710" y="2276490"/>
                  <a:pt x="7886700" y="2491403"/>
                </a:cubicBezTo>
                <a:cubicBezTo>
                  <a:pt x="7873690" y="2706316"/>
                  <a:pt x="7899048" y="2943627"/>
                  <a:pt x="7886700" y="3168415"/>
                </a:cubicBezTo>
                <a:cubicBezTo>
                  <a:pt x="7874352" y="3393203"/>
                  <a:pt x="7895759" y="3539359"/>
                  <a:pt x="7886700" y="3899588"/>
                </a:cubicBezTo>
                <a:cubicBezTo>
                  <a:pt x="7877641" y="4259817"/>
                  <a:pt x="7907485" y="4437980"/>
                  <a:pt x="7886700" y="4630760"/>
                </a:cubicBezTo>
                <a:cubicBezTo>
                  <a:pt x="7865915" y="4823540"/>
                  <a:pt x="7871525" y="5198637"/>
                  <a:pt x="7886700" y="5416094"/>
                </a:cubicBezTo>
                <a:cubicBezTo>
                  <a:pt x="7691680" y="5431844"/>
                  <a:pt x="7601555" y="5415681"/>
                  <a:pt x="7466076" y="5416094"/>
                </a:cubicBezTo>
                <a:cubicBezTo>
                  <a:pt x="7330597" y="5416507"/>
                  <a:pt x="6831360" y="5424066"/>
                  <a:pt x="6651117" y="5416094"/>
                </a:cubicBezTo>
                <a:cubicBezTo>
                  <a:pt x="6470874" y="5408122"/>
                  <a:pt x="6162822" y="5448218"/>
                  <a:pt x="5993892" y="5416094"/>
                </a:cubicBezTo>
                <a:cubicBezTo>
                  <a:pt x="5824963" y="5383970"/>
                  <a:pt x="5688089" y="5423575"/>
                  <a:pt x="5494401" y="5416094"/>
                </a:cubicBezTo>
                <a:cubicBezTo>
                  <a:pt x="5300713" y="5408613"/>
                  <a:pt x="5038344" y="5439836"/>
                  <a:pt x="4837176" y="5416094"/>
                </a:cubicBezTo>
                <a:cubicBezTo>
                  <a:pt x="4636008" y="5392352"/>
                  <a:pt x="4547230" y="5414191"/>
                  <a:pt x="4416552" y="5416094"/>
                </a:cubicBezTo>
                <a:cubicBezTo>
                  <a:pt x="4285874" y="5417997"/>
                  <a:pt x="4197467" y="5397786"/>
                  <a:pt x="3995928" y="5416094"/>
                </a:cubicBezTo>
                <a:cubicBezTo>
                  <a:pt x="3794389" y="5434402"/>
                  <a:pt x="3512175" y="5385012"/>
                  <a:pt x="3338703" y="5416094"/>
                </a:cubicBezTo>
                <a:cubicBezTo>
                  <a:pt x="3165232" y="5447176"/>
                  <a:pt x="2961841" y="5402137"/>
                  <a:pt x="2839212" y="5416094"/>
                </a:cubicBezTo>
                <a:cubicBezTo>
                  <a:pt x="2716583" y="5430051"/>
                  <a:pt x="2260631" y="5391454"/>
                  <a:pt x="2103120" y="5416094"/>
                </a:cubicBezTo>
                <a:cubicBezTo>
                  <a:pt x="1945609" y="5440734"/>
                  <a:pt x="1802870" y="5413244"/>
                  <a:pt x="1603629" y="5416094"/>
                </a:cubicBezTo>
                <a:cubicBezTo>
                  <a:pt x="1404388" y="5418944"/>
                  <a:pt x="1036615" y="5428037"/>
                  <a:pt x="867537" y="5416094"/>
                </a:cubicBezTo>
                <a:cubicBezTo>
                  <a:pt x="698459" y="5404151"/>
                  <a:pt x="196765" y="5387017"/>
                  <a:pt x="0" y="5416094"/>
                </a:cubicBezTo>
                <a:cubicBezTo>
                  <a:pt x="-7913" y="5158982"/>
                  <a:pt x="-32352" y="4972281"/>
                  <a:pt x="0" y="4684921"/>
                </a:cubicBezTo>
                <a:cubicBezTo>
                  <a:pt x="32352" y="4397561"/>
                  <a:pt x="-36146" y="4109983"/>
                  <a:pt x="0" y="3953749"/>
                </a:cubicBezTo>
                <a:cubicBezTo>
                  <a:pt x="36146" y="3797515"/>
                  <a:pt x="38942" y="3433311"/>
                  <a:pt x="0" y="3168415"/>
                </a:cubicBezTo>
                <a:cubicBezTo>
                  <a:pt x="-38942" y="2903519"/>
                  <a:pt x="-264" y="2810505"/>
                  <a:pt x="0" y="2545564"/>
                </a:cubicBezTo>
                <a:cubicBezTo>
                  <a:pt x="264" y="2280623"/>
                  <a:pt x="20689" y="1994225"/>
                  <a:pt x="0" y="1760231"/>
                </a:cubicBezTo>
                <a:cubicBezTo>
                  <a:pt x="-20689" y="1526237"/>
                  <a:pt x="16073" y="1386976"/>
                  <a:pt x="0" y="1191541"/>
                </a:cubicBezTo>
                <a:cubicBezTo>
                  <a:pt x="-16073" y="996106"/>
                  <a:pt x="-16965" y="844858"/>
                  <a:pt x="0" y="677012"/>
                </a:cubicBezTo>
                <a:cubicBezTo>
                  <a:pt x="16965" y="509166"/>
                  <a:pt x="85" y="277162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81678E0-6EF0-A10D-3C5A-300CFD7D5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759" r="13531" b="-1"/>
          <a:stretch/>
        </p:blipFill>
        <p:spPr>
          <a:xfrm>
            <a:off x="1229085" y="914400"/>
            <a:ext cx="6628680" cy="496881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6649906-B97F-AB12-3D2B-89F8F2DD3CEC}"/>
              </a:ext>
            </a:extLst>
          </p:cNvPr>
          <p:cNvSpPr txBox="1"/>
          <p:nvPr/>
        </p:nvSpPr>
        <p:spPr>
          <a:xfrm>
            <a:off x="628650" y="6380937"/>
            <a:ext cx="8138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https://www.who.int/</a:t>
            </a:r>
            <a:r>
              <a:rPr lang="pl-PL" dirty="0" err="1"/>
              <a:t>emergencies</a:t>
            </a:r>
            <a:r>
              <a:rPr lang="pl-PL" dirty="0"/>
              <a:t>/</a:t>
            </a:r>
            <a:r>
              <a:rPr lang="pl-PL" dirty="0" err="1"/>
              <a:t>disease-outbreak-news</a:t>
            </a:r>
            <a:r>
              <a:rPr lang="pl-PL" dirty="0"/>
              <a:t>/item/2025-DON556</a:t>
            </a:r>
          </a:p>
        </p:txBody>
      </p:sp>
    </p:spTree>
    <p:extLst>
      <p:ext uri="{BB962C8B-B14F-4D97-AF65-F5344CB8AC3E}">
        <p14:creationId xmlns:p14="http://schemas.microsoft.com/office/powerpoint/2010/main" val="14624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1188637"/>
            <a:ext cx="2241175" cy="448072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sz="1900"/>
              <a:t>Sytuacja epidemiologiczna w ostatnim kwartale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445" y="1648870"/>
            <a:ext cx="3527136" cy="3560260"/>
          </a:xfrm>
        </p:spPr>
        <p:txBody>
          <a:bodyPr anchor="ctr">
            <a:normAutofit/>
          </a:bodyPr>
          <a:lstStyle/>
          <a:p>
            <a:r>
              <a:rPr lang="pl-PL" sz="2100"/>
              <a:t> W ostatnim kwartale nie odnotowano przypadków w Polsce i Europie.</a:t>
            </a:r>
          </a:p>
          <a:p>
            <a:r>
              <a:rPr lang="pl-PL" sz="2100"/>
              <a:t> W Afryce odnotowano pojedyncze przypadki.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A4DACB6-6672-21A4-2730-9D9169141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329" y="643466"/>
            <a:ext cx="5627341" cy="55710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0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Pokaz na ekranie (4:3)</PresentationFormat>
  <Slides>12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Office Theme</vt:lpstr>
      <vt:lpstr>Wirus Ebola – charakterystyka, drogi zakażenia, objawy i sytuacja epidemiologiczna</vt:lpstr>
      <vt:lpstr>Charakterystyka wirusa Ebola</vt:lpstr>
      <vt:lpstr>Drogi zakażenia</vt:lpstr>
      <vt:lpstr>Objawy</vt:lpstr>
      <vt:lpstr>Miejsca występowania</vt:lpstr>
      <vt:lpstr>Epidemia w Ugandzie</vt:lpstr>
      <vt:lpstr>Prezentacja programu PowerPoint</vt:lpstr>
      <vt:lpstr>Sytuacja epidemiologiczna w ostatnim kwartale</vt:lpstr>
      <vt:lpstr>Prezentacja programu PowerPoint</vt:lpstr>
      <vt:lpstr>Prezentacja programu PowerPoint</vt:lpstr>
      <vt:lpstr>Podsumowanie</vt:lpstr>
      <vt:lpstr>Bibliografia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Wirus Ebola – charakterystyka, drogi zakażenia, objawy i sytuacja epidemiologiczna</dc:title>
  <dc:subject/>
  <dc:creator/>
  <cp:keywords/>
  <dc:description>generated using python-pptx</dc:description>
  <cp:lastModifiedBy>Karolina Smoleń</cp:lastModifiedBy>
  <cp:revision>5</cp:revision>
  <dcterms:created xsi:type="dcterms:W3CDTF">2013-01-27T09:14:16Z</dcterms:created>
  <dcterms:modified xsi:type="dcterms:W3CDTF">2025-03-02T10:57:10Z</dcterms:modified>
  <cp:category/>
</cp:coreProperties>
</file>